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Rustic Printed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Canva Sans Bold" charset="1" panose="020B0803030501040103"/>
      <p:regular r:id="rId17"/>
    </p:embeddedFont>
    <p:embeddedFont>
      <p:font typeface="Canva Sans Italics" charset="1" panose="020B0503030501040103"/>
      <p:regular r:id="rId18"/>
    </p:embeddedFont>
    <p:embeddedFont>
      <p:font typeface="Canva Sans Bold Italics" charset="1" panose="020B0803030501040103"/>
      <p:regular r:id="rId19"/>
    </p:embeddedFont>
    <p:embeddedFont>
      <p:font typeface="Canva Sans Medium" charset="1" panose="020B0603030501040103"/>
      <p:regular r:id="rId20"/>
    </p:embeddedFont>
    <p:embeddedFont>
      <p:font typeface="Canva Sans Medium Italics" charset="1" panose="020B0603030501040103"/>
      <p:regular r:id="rId21"/>
    </p:embeddedFont>
    <p:embeddedFont>
      <p:font typeface="Now" charset="1" panose="00000500000000000000"/>
      <p:regular r:id="rId22"/>
    </p:embeddedFont>
    <p:embeddedFont>
      <p:font typeface="Now Bold" charset="1" panose="00000800000000000000"/>
      <p:regular r:id="rId23"/>
    </p:embeddedFont>
    <p:embeddedFont>
      <p:font typeface="Now Thin" charset="1" panose="00000300000000000000"/>
      <p:regular r:id="rId24"/>
    </p:embeddedFont>
    <p:embeddedFont>
      <p:font typeface="Now Light" charset="1" panose="00000400000000000000"/>
      <p:regular r:id="rId25"/>
    </p:embeddedFont>
    <p:embeddedFont>
      <p:font typeface="Now Medium" charset="1" panose="00000600000000000000"/>
      <p:regular r:id="rId26"/>
    </p:embeddedFont>
    <p:embeddedFont>
      <p:font typeface="Now Heavy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0.jpeg" Type="http://schemas.openxmlformats.org/officeDocument/2006/relationships/image"/><Relationship Id="rId4" Target="../media/VAF7bLKw7mQ.mp4" Type="http://schemas.openxmlformats.org/officeDocument/2006/relationships/video"/><Relationship Id="rId5" Target="../media/VAF7bLKw7mQ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jpeg" Type="http://schemas.openxmlformats.org/officeDocument/2006/relationships/image"/><Relationship Id="rId6" Target="../media/image21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4264" y="4626786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0357" t="0" r="-3035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4142" y="4609628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636" t="0" r="-3863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24809" y="2891025"/>
            <a:ext cx="2372518" cy="931213"/>
          </a:xfrm>
          <a:custGeom>
            <a:avLst/>
            <a:gdLst/>
            <a:ahLst/>
            <a:cxnLst/>
            <a:rect r="r" b="b" t="t" l="l"/>
            <a:pathLst>
              <a:path h="931213" w="2372518">
                <a:moveTo>
                  <a:pt x="0" y="0"/>
                </a:moveTo>
                <a:lnTo>
                  <a:pt x="2372518" y="0"/>
                </a:lnTo>
                <a:lnTo>
                  <a:pt x="2372518" y="931214"/>
                </a:lnTo>
                <a:lnTo>
                  <a:pt x="0" y="931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52575" y="1155585"/>
            <a:ext cx="14022427" cy="320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68"/>
              </a:lnSpc>
            </a:pPr>
            <a:r>
              <a:rPr lang="en-US" sz="9806">
                <a:solidFill>
                  <a:srgbClr val="FFFBFB"/>
                </a:solidFill>
                <a:latin typeface="Now Bold"/>
              </a:rPr>
              <a:t>PRINTER JUNCTION </a:t>
            </a:r>
          </a:p>
          <a:p>
            <a:pPr algn="l">
              <a:lnSpc>
                <a:spcPts val="1356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187017" y="5421825"/>
            <a:ext cx="6300742" cy="181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BFB"/>
                </a:solidFill>
                <a:latin typeface="Canva Sans Bold"/>
              </a:rPr>
              <a:t> “A Journey in Web Development”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5930" y="2865467"/>
            <a:ext cx="10814060" cy="887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Empowering Your Ideas on Paper.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wipe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21151" y="1038225"/>
            <a:ext cx="8245699" cy="1426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6"/>
              </a:lnSpc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Web Pages</a:t>
            </a:r>
          </a:p>
          <a:p>
            <a:pPr algn="ctr">
              <a:lnSpc>
                <a:spcPts val="568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209559" y="2227308"/>
            <a:ext cx="8506420" cy="666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640932" indent="-820466" lvl="1">
              <a:lnSpc>
                <a:spcPts val="10640"/>
              </a:lnSpc>
              <a:buFont typeface="Arial"/>
              <a:buChar char="•"/>
            </a:pPr>
            <a:r>
              <a:rPr lang="en-US" sz="7600">
                <a:solidFill>
                  <a:srgbClr val="FFFFFF"/>
                </a:solidFill>
                <a:latin typeface="Canva Sans Bold"/>
              </a:rPr>
              <a:t>Index Page</a:t>
            </a:r>
          </a:p>
          <a:p>
            <a:pPr marL="1640932" indent="-820466" lvl="1">
              <a:lnSpc>
                <a:spcPts val="10640"/>
              </a:lnSpc>
              <a:buFont typeface="Arial"/>
              <a:buChar char="•"/>
            </a:pPr>
            <a:r>
              <a:rPr lang="en-US" sz="7600">
                <a:solidFill>
                  <a:srgbClr val="FFFFFF"/>
                </a:solidFill>
                <a:latin typeface="Canva Sans Bold"/>
              </a:rPr>
              <a:t>About Page</a:t>
            </a:r>
          </a:p>
          <a:p>
            <a:pPr algn="ctr" marL="1640932" indent="-820466" lvl="1">
              <a:lnSpc>
                <a:spcPts val="10640"/>
              </a:lnSpc>
              <a:buFont typeface="Arial"/>
              <a:buChar char="•"/>
            </a:pPr>
            <a:r>
              <a:rPr lang="en-US" sz="7600">
                <a:solidFill>
                  <a:srgbClr val="FFFFFF"/>
                </a:solidFill>
                <a:latin typeface="Canva Sans Bold"/>
              </a:rPr>
              <a:t>Product Page</a:t>
            </a:r>
          </a:p>
          <a:p>
            <a:pPr marL="1640932" indent="-820466" lvl="1">
              <a:lnSpc>
                <a:spcPts val="10640"/>
              </a:lnSpc>
              <a:buFont typeface="Arial"/>
              <a:buChar char="•"/>
            </a:pPr>
            <a:r>
              <a:rPr lang="en-US" sz="7600">
                <a:solidFill>
                  <a:srgbClr val="FFFFFF"/>
                </a:solidFill>
                <a:latin typeface="Canva Sans Bold"/>
              </a:rPr>
              <a:t>Blog page</a:t>
            </a:r>
          </a:p>
          <a:p>
            <a:pPr marL="1640932" indent="-820466" lvl="1">
              <a:lnSpc>
                <a:spcPts val="10640"/>
              </a:lnSpc>
              <a:buFont typeface="Arial"/>
              <a:buChar char="•"/>
            </a:pPr>
            <a:r>
              <a:rPr lang="en-US" sz="7600">
                <a:solidFill>
                  <a:srgbClr val="FFFFFF"/>
                </a:solidFill>
                <a:latin typeface="Canva Sans Bold"/>
              </a:rPr>
              <a:t>Research Page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83520" y="1590911"/>
            <a:ext cx="2651835" cy="2651835"/>
            <a:chOff x="0" y="0"/>
            <a:chExt cx="3535780" cy="3535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5807" cy="3535807"/>
            </a:xfrm>
            <a:custGeom>
              <a:avLst/>
              <a:gdLst/>
              <a:ahLst/>
              <a:cxnLst/>
              <a:rect r="r" b="b" t="t" l="l"/>
              <a:pathLst>
                <a:path h="3535807" w="3535807">
                  <a:moveTo>
                    <a:pt x="0" y="0"/>
                  </a:moveTo>
                  <a:lnTo>
                    <a:pt x="3535807" y="0"/>
                  </a:lnTo>
                  <a:lnTo>
                    <a:pt x="3535807" y="3535807"/>
                  </a:lnTo>
                  <a:lnTo>
                    <a:pt x="0" y="353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255514" y="7632127"/>
            <a:ext cx="682497" cy="682497"/>
            <a:chOff x="0" y="0"/>
            <a:chExt cx="909996" cy="909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955" cy="909955"/>
            </a:xfrm>
            <a:custGeom>
              <a:avLst/>
              <a:gdLst/>
              <a:ahLst/>
              <a:cxnLst/>
              <a:rect r="r" b="b" t="t" l="l"/>
              <a:pathLst>
                <a:path h="909955" w="909955">
                  <a:moveTo>
                    <a:pt x="0" y="0"/>
                  </a:moveTo>
                  <a:lnTo>
                    <a:pt x="909955" y="0"/>
                  </a:lnTo>
                  <a:lnTo>
                    <a:pt x="909955" y="909955"/>
                  </a:lnTo>
                  <a:lnTo>
                    <a:pt x="0" y="909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" b="-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89475" y="-570381"/>
            <a:ext cx="2651835" cy="2651835"/>
            <a:chOff x="0" y="0"/>
            <a:chExt cx="3535780" cy="3535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5807" cy="3535807"/>
            </a:xfrm>
            <a:custGeom>
              <a:avLst/>
              <a:gdLst/>
              <a:ahLst/>
              <a:cxnLst/>
              <a:rect r="r" b="b" t="t" l="l"/>
              <a:pathLst>
                <a:path h="3535807" w="3535807">
                  <a:moveTo>
                    <a:pt x="0" y="0"/>
                  </a:moveTo>
                  <a:lnTo>
                    <a:pt x="3535807" y="0"/>
                  </a:lnTo>
                  <a:lnTo>
                    <a:pt x="3535807" y="3535807"/>
                  </a:lnTo>
                  <a:lnTo>
                    <a:pt x="0" y="353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628583" y="5874032"/>
            <a:ext cx="6630717" cy="5246370"/>
            <a:chOff x="0" y="0"/>
            <a:chExt cx="1027272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7272" cy="812800"/>
            </a:xfrm>
            <a:custGeom>
              <a:avLst/>
              <a:gdLst/>
              <a:ahLst/>
              <a:cxnLst/>
              <a:rect r="r" b="b" t="t" l="l"/>
              <a:pathLst>
                <a:path h="812800" w="1027272">
                  <a:moveTo>
                    <a:pt x="26854" y="0"/>
                  </a:moveTo>
                  <a:lnTo>
                    <a:pt x="1000417" y="0"/>
                  </a:lnTo>
                  <a:cubicBezTo>
                    <a:pt x="1007539" y="0"/>
                    <a:pt x="1014370" y="2829"/>
                    <a:pt x="1019406" y="7865"/>
                  </a:cubicBezTo>
                  <a:cubicBezTo>
                    <a:pt x="1024442" y="12902"/>
                    <a:pt x="1027272" y="19732"/>
                    <a:pt x="1027272" y="26854"/>
                  </a:cubicBezTo>
                  <a:lnTo>
                    <a:pt x="1027272" y="785946"/>
                  </a:lnTo>
                  <a:cubicBezTo>
                    <a:pt x="1027272" y="800777"/>
                    <a:pt x="1015248" y="812800"/>
                    <a:pt x="1000417" y="812800"/>
                  </a:cubicBezTo>
                  <a:lnTo>
                    <a:pt x="26854" y="812800"/>
                  </a:lnTo>
                  <a:cubicBezTo>
                    <a:pt x="19732" y="812800"/>
                    <a:pt x="12902" y="809971"/>
                    <a:pt x="7865" y="804935"/>
                  </a:cubicBezTo>
                  <a:cubicBezTo>
                    <a:pt x="2829" y="799898"/>
                    <a:pt x="0" y="793068"/>
                    <a:pt x="0" y="785946"/>
                  </a:cubicBezTo>
                  <a:lnTo>
                    <a:pt x="0" y="26854"/>
                  </a:lnTo>
                  <a:cubicBezTo>
                    <a:pt x="0" y="19732"/>
                    <a:pt x="2829" y="12902"/>
                    <a:pt x="7865" y="7865"/>
                  </a:cubicBezTo>
                  <a:cubicBezTo>
                    <a:pt x="12902" y="2829"/>
                    <a:pt x="19732" y="0"/>
                    <a:pt x="26854" y="0"/>
                  </a:cubicBezTo>
                  <a:close/>
                </a:path>
              </a:pathLst>
            </a:custGeom>
            <a:blipFill>
              <a:blip r:embed="rId5"/>
              <a:stretch>
                <a:fillRect l="-4726" t="0" r="-472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172529" y="1624222"/>
            <a:ext cx="10434893" cy="129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42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Conclusion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17222" y="3493729"/>
            <a:ext cx="10781515" cy="195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7"/>
              </a:lnSpc>
              <a:spcBef>
                <a:spcPct val="0"/>
              </a:spcBef>
            </a:pPr>
            <a:r>
              <a:rPr lang="en-US" sz="3786">
                <a:solidFill>
                  <a:srgbClr val="FFFFFF"/>
                </a:solidFill>
                <a:latin typeface="DM Sans"/>
              </a:rPr>
              <a:t> Overall, it was really a fun experience for us to work as a team. we got to learn different things from team work to technical work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83520" y="1590911"/>
            <a:ext cx="2651835" cy="2651835"/>
            <a:chOff x="0" y="0"/>
            <a:chExt cx="3535780" cy="3535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5807" cy="3535807"/>
            </a:xfrm>
            <a:custGeom>
              <a:avLst/>
              <a:gdLst/>
              <a:ahLst/>
              <a:cxnLst/>
              <a:rect r="r" b="b" t="t" l="l"/>
              <a:pathLst>
                <a:path h="3535807" w="3535807">
                  <a:moveTo>
                    <a:pt x="0" y="0"/>
                  </a:moveTo>
                  <a:lnTo>
                    <a:pt x="3535807" y="0"/>
                  </a:lnTo>
                  <a:lnTo>
                    <a:pt x="3535807" y="3535807"/>
                  </a:lnTo>
                  <a:lnTo>
                    <a:pt x="0" y="353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255514" y="7632127"/>
            <a:ext cx="682497" cy="682497"/>
            <a:chOff x="0" y="0"/>
            <a:chExt cx="909996" cy="909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955" cy="909955"/>
            </a:xfrm>
            <a:custGeom>
              <a:avLst/>
              <a:gdLst/>
              <a:ahLst/>
              <a:cxnLst/>
              <a:rect r="r" b="b" t="t" l="l"/>
              <a:pathLst>
                <a:path h="909955" w="909955">
                  <a:moveTo>
                    <a:pt x="0" y="0"/>
                  </a:moveTo>
                  <a:lnTo>
                    <a:pt x="909955" y="0"/>
                  </a:lnTo>
                  <a:lnTo>
                    <a:pt x="909955" y="909955"/>
                  </a:lnTo>
                  <a:lnTo>
                    <a:pt x="0" y="909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" b="-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89475" y="-570381"/>
            <a:ext cx="2651835" cy="2651835"/>
            <a:chOff x="0" y="0"/>
            <a:chExt cx="3535780" cy="3535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5807" cy="3535807"/>
            </a:xfrm>
            <a:custGeom>
              <a:avLst/>
              <a:gdLst/>
              <a:ahLst/>
              <a:cxnLst/>
              <a:rect r="r" b="b" t="t" l="l"/>
              <a:pathLst>
                <a:path h="3535807" w="3535807">
                  <a:moveTo>
                    <a:pt x="0" y="0"/>
                  </a:moveTo>
                  <a:lnTo>
                    <a:pt x="3535807" y="0"/>
                  </a:lnTo>
                  <a:lnTo>
                    <a:pt x="3535807" y="3535807"/>
                  </a:lnTo>
                  <a:lnTo>
                    <a:pt x="0" y="353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328536" y="646152"/>
            <a:ext cx="10828196" cy="7327223"/>
            <a:chOff x="0" y="0"/>
            <a:chExt cx="14437594" cy="9769631"/>
          </a:xfrm>
        </p:grpSpPr>
        <p:sp>
          <p:nvSpPr>
            <p:cNvPr name="TextBox 10" id="10"/>
            <p:cNvSpPr txBox="true"/>
            <p:nvPr/>
          </p:nvSpPr>
          <p:spPr>
            <a:xfrm rot="-592460">
              <a:off x="322595" y="1551845"/>
              <a:ext cx="13634597" cy="4138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FFFFF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515361">
              <a:off x="1792430" y="5132982"/>
              <a:ext cx="12434519" cy="3729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FFFFF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683520" y="1590911"/>
            <a:ext cx="2651835" cy="2651835"/>
            <a:chOff x="0" y="0"/>
            <a:chExt cx="3535780" cy="3535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35807" cy="3535807"/>
            </a:xfrm>
            <a:custGeom>
              <a:avLst/>
              <a:gdLst/>
              <a:ahLst/>
              <a:cxnLst/>
              <a:rect r="r" b="b" t="t" l="l"/>
              <a:pathLst>
                <a:path h="3535807" w="3535807">
                  <a:moveTo>
                    <a:pt x="0" y="0"/>
                  </a:moveTo>
                  <a:lnTo>
                    <a:pt x="3535807" y="0"/>
                  </a:lnTo>
                  <a:lnTo>
                    <a:pt x="3535807" y="3535807"/>
                  </a:lnTo>
                  <a:lnTo>
                    <a:pt x="0" y="353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255514" y="7632127"/>
            <a:ext cx="682497" cy="682497"/>
            <a:chOff x="0" y="0"/>
            <a:chExt cx="909996" cy="909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955" cy="909955"/>
            </a:xfrm>
            <a:custGeom>
              <a:avLst/>
              <a:gdLst/>
              <a:ahLst/>
              <a:cxnLst/>
              <a:rect r="r" b="b" t="t" l="l"/>
              <a:pathLst>
                <a:path h="909955" w="909955">
                  <a:moveTo>
                    <a:pt x="0" y="0"/>
                  </a:moveTo>
                  <a:lnTo>
                    <a:pt x="909955" y="0"/>
                  </a:lnTo>
                  <a:lnTo>
                    <a:pt x="909955" y="909955"/>
                  </a:lnTo>
                  <a:lnTo>
                    <a:pt x="0" y="909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" b="-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789475" y="-570381"/>
            <a:ext cx="2651835" cy="2651835"/>
            <a:chOff x="0" y="0"/>
            <a:chExt cx="3535780" cy="3535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5807" cy="3535807"/>
            </a:xfrm>
            <a:custGeom>
              <a:avLst/>
              <a:gdLst/>
              <a:ahLst/>
              <a:cxnLst/>
              <a:rect r="r" b="b" t="t" l="l"/>
              <a:pathLst>
                <a:path h="3535807" w="3535807">
                  <a:moveTo>
                    <a:pt x="0" y="0"/>
                  </a:moveTo>
                  <a:lnTo>
                    <a:pt x="3535807" y="0"/>
                  </a:lnTo>
                  <a:lnTo>
                    <a:pt x="3535807" y="3535807"/>
                  </a:lnTo>
                  <a:lnTo>
                    <a:pt x="0" y="35358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-569009"/>
            <a:ext cx="18288000" cy="11042472"/>
          </a:xfrm>
          <a:custGeom>
            <a:avLst/>
            <a:gdLst/>
            <a:ahLst/>
            <a:cxnLst/>
            <a:rect r="r" b="b" t="t" l="l"/>
            <a:pathLst>
              <a:path h="11042472" w="18288000">
                <a:moveTo>
                  <a:pt x="0" y="0"/>
                </a:moveTo>
                <a:lnTo>
                  <a:pt x="18288000" y="0"/>
                </a:lnTo>
                <a:lnTo>
                  <a:pt x="18288000" y="11042472"/>
                </a:lnTo>
                <a:lnTo>
                  <a:pt x="0" y="1104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871" r="0" b="-20627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63091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38" y="650088"/>
            <a:ext cx="2689260" cy="26892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4040" y="797790"/>
            <a:ext cx="2393855" cy="239385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1722000">
              <a:off x="-57858" y="-57858"/>
              <a:ext cx="928515" cy="928515"/>
            </a:xfrm>
            <a:custGeom>
              <a:avLst/>
              <a:gdLst/>
              <a:ahLst/>
              <a:cxnLst/>
              <a:rect r="r" b="b" t="t" l="l"/>
              <a:pathLst>
                <a:path h="928515" w="928515">
                  <a:moveTo>
                    <a:pt x="269095" y="107786"/>
                  </a:moveTo>
                  <a:cubicBezTo>
                    <a:pt x="72221" y="215571"/>
                    <a:pt x="0" y="462547"/>
                    <a:pt x="107786" y="659421"/>
                  </a:cubicBezTo>
                  <a:cubicBezTo>
                    <a:pt x="215571" y="856295"/>
                    <a:pt x="462547" y="928516"/>
                    <a:pt x="659421" y="820730"/>
                  </a:cubicBezTo>
                  <a:cubicBezTo>
                    <a:pt x="856295" y="712945"/>
                    <a:pt x="928516" y="465969"/>
                    <a:pt x="820730" y="269095"/>
                  </a:cubicBezTo>
                  <a:cubicBezTo>
                    <a:pt x="712945" y="72221"/>
                    <a:pt x="465969" y="0"/>
                    <a:pt x="269095" y="107786"/>
                  </a:cubicBezTo>
                  <a:close/>
                </a:path>
              </a:pathLst>
            </a:custGeom>
            <a:blipFill>
              <a:blip r:embed="rId3"/>
              <a:stretch>
                <a:fillRect l="-1802" t="-5720" r="-1802" b="-572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15845" y="6792934"/>
            <a:ext cx="2689260" cy="26892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63547" y="6864445"/>
            <a:ext cx="2393855" cy="23938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1722000">
              <a:off x="-57858" y="-57858"/>
              <a:ext cx="928515" cy="928515"/>
            </a:xfrm>
            <a:custGeom>
              <a:avLst/>
              <a:gdLst/>
              <a:ahLst/>
              <a:cxnLst/>
              <a:rect r="r" b="b" t="t" l="l"/>
              <a:pathLst>
                <a:path h="928515" w="928515">
                  <a:moveTo>
                    <a:pt x="269095" y="107786"/>
                  </a:moveTo>
                  <a:cubicBezTo>
                    <a:pt x="72221" y="215571"/>
                    <a:pt x="0" y="462547"/>
                    <a:pt x="107786" y="659421"/>
                  </a:cubicBezTo>
                  <a:cubicBezTo>
                    <a:pt x="215571" y="856295"/>
                    <a:pt x="462547" y="928516"/>
                    <a:pt x="659421" y="820730"/>
                  </a:cubicBezTo>
                  <a:cubicBezTo>
                    <a:pt x="856295" y="712945"/>
                    <a:pt x="928516" y="465969"/>
                    <a:pt x="820730" y="269095"/>
                  </a:cubicBezTo>
                  <a:cubicBezTo>
                    <a:pt x="712945" y="72221"/>
                    <a:pt x="465969" y="0"/>
                    <a:pt x="269095" y="107786"/>
                  </a:cubicBezTo>
                  <a:close/>
                </a:path>
              </a:pathLst>
            </a:custGeom>
            <a:blipFill>
              <a:blip r:embed="rId3"/>
              <a:stretch>
                <a:fillRect l="-1802" t="-5720" r="-1802" b="-572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603377" y="3728426"/>
            <a:ext cx="11569484" cy="273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BFB"/>
                </a:solidFill>
                <a:latin typeface="Canva Sans Bold"/>
              </a:rPr>
              <a:t>"Coding is today's literacy. It is the best way to express oneself in the digital age." - Aza Raskin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4120" y="2983770"/>
            <a:ext cx="2638154" cy="2386101"/>
          </a:xfrm>
          <a:custGeom>
            <a:avLst/>
            <a:gdLst/>
            <a:ahLst/>
            <a:cxnLst/>
            <a:rect r="r" b="b" t="t" l="l"/>
            <a:pathLst>
              <a:path h="2386101" w="2638154">
                <a:moveTo>
                  <a:pt x="0" y="0"/>
                </a:moveTo>
                <a:lnTo>
                  <a:pt x="2638155" y="0"/>
                </a:lnTo>
                <a:lnTo>
                  <a:pt x="2638155" y="2386101"/>
                </a:lnTo>
                <a:lnTo>
                  <a:pt x="0" y="2386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14914" y="4621413"/>
            <a:ext cx="2241225" cy="38100"/>
            <a:chOff x="0" y="0"/>
            <a:chExt cx="2988300" cy="50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832017" y="2983770"/>
            <a:ext cx="2638154" cy="2386101"/>
          </a:xfrm>
          <a:custGeom>
            <a:avLst/>
            <a:gdLst/>
            <a:ahLst/>
            <a:cxnLst/>
            <a:rect r="r" b="b" t="t" l="l"/>
            <a:pathLst>
              <a:path h="2386101" w="2638154">
                <a:moveTo>
                  <a:pt x="0" y="0"/>
                </a:moveTo>
                <a:lnTo>
                  <a:pt x="2638155" y="0"/>
                </a:lnTo>
                <a:lnTo>
                  <a:pt x="2638155" y="2386101"/>
                </a:lnTo>
                <a:lnTo>
                  <a:pt x="0" y="2386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972811" y="4621413"/>
            <a:ext cx="2241225" cy="38100"/>
            <a:chOff x="0" y="0"/>
            <a:chExt cx="2988300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974120" y="5770361"/>
            <a:ext cx="2638154" cy="2365578"/>
          </a:xfrm>
          <a:custGeom>
            <a:avLst/>
            <a:gdLst/>
            <a:ahLst/>
            <a:cxnLst/>
            <a:rect r="r" b="b" t="t" l="l"/>
            <a:pathLst>
              <a:path h="2365578" w="2638154">
                <a:moveTo>
                  <a:pt x="0" y="0"/>
                </a:moveTo>
                <a:lnTo>
                  <a:pt x="2638155" y="0"/>
                </a:lnTo>
                <a:lnTo>
                  <a:pt x="2638155" y="2365578"/>
                </a:lnTo>
                <a:lnTo>
                  <a:pt x="0" y="2365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114914" y="7408004"/>
            <a:ext cx="2241225" cy="38100"/>
            <a:chOff x="0" y="0"/>
            <a:chExt cx="2988300" cy="50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832017" y="5770361"/>
            <a:ext cx="2638154" cy="2365578"/>
          </a:xfrm>
          <a:custGeom>
            <a:avLst/>
            <a:gdLst/>
            <a:ahLst/>
            <a:cxnLst/>
            <a:rect r="r" b="b" t="t" l="l"/>
            <a:pathLst>
              <a:path h="2365578" w="2638154">
                <a:moveTo>
                  <a:pt x="0" y="0"/>
                </a:moveTo>
                <a:lnTo>
                  <a:pt x="2638155" y="0"/>
                </a:lnTo>
                <a:lnTo>
                  <a:pt x="2638155" y="2365578"/>
                </a:lnTo>
                <a:lnTo>
                  <a:pt x="0" y="23655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72811" y="7265318"/>
            <a:ext cx="2241225" cy="38100"/>
            <a:chOff x="0" y="0"/>
            <a:chExt cx="2988300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992600" y="1501554"/>
            <a:ext cx="7008901" cy="8090920"/>
          </a:xfrm>
          <a:custGeom>
            <a:avLst/>
            <a:gdLst/>
            <a:ahLst/>
            <a:cxnLst/>
            <a:rect r="r" b="b" t="t" l="l"/>
            <a:pathLst>
              <a:path h="8090920" w="7008901">
                <a:moveTo>
                  <a:pt x="0" y="0"/>
                </a:moveTo>
                <a:lnTo>
                  <a:pt x="7008901" y="0"/>
                </a:lnTo>
                <a:lnTo>
                  <a:pt x="7008901" y="8090920"/>
                </a:lnTo>
                <a:lnTo>
                  <a:pt x="0" y="8090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143550" y="1028700"/>
            <a:ext cx="6857951" cy="8646250"/>
            <a:chOff x="0" y="0"/>
            <a:chExt cx="9143934" cy="115283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43971" cy="11528357"/>
            </a:xfrm>
            <a:custGeom>
              <a:avLst/>
              <a:gdLst/>
              <a:ahLst/>
              <a:cxnLst/>
              <a:rect r="r" b="b" t="t" l="l"/>
              <a:pathLst>
                <a:path h="11528357" w="9143971">
                  <a:moveTo>
                    <a:pt x="4571921" y="11528357"/>
                  </a:moveTo>
                  <a:lnTo>
                    <a:pt x="0" y="8646235"/>
                  </a:lnTo>
                  <a:lnTo>
                    <a:pt x="0" y="2882125"/>
                  </a:lnTo>
                  <a:lnTo>
                    <a:pt x="4571921" y="0"/>
                  </a:lnTo>
                  <a:lnTo>
                    <a:pt x="9143971" y="2882125"/>
                  </a:lnTo>
                  <a:lnTo>
                    <a:pt x="9143971" y="8646235"/>
                  </a:lnTo>
                  <a:lnTo>
                    <a:pt x="4571921" y="11528357"/>
                  </a:lnTo>
                  <a:close/>
                </a:path>
              </a:pathLst>
            </a:custGeom>
            <a:blipFill>
              <a:blip r:embed="rId13"/>
              <a:stretch>
                <a:fillRect l="-78527" t="0" r="-78527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8692728" y="2983770"/>
            <a:ext cx="2638154" cy="2386101"/>
          </a:xfrm>
          <a:custGeom>
            <a:avLst/>
            <a:gdLst/>
            <a:ahLst/>
            <a:cxnLst/>
            <a:rect r="r" b="b" t="t" l="l"/>
            <a:pathLst>
              <a:path h="2386101" w="2638154">
                <a:moveTo>
                  <a:pt x="0" y="0"/>
                </a:moveTo>
                <a:lnTo>
                  <a:pt x="2638155" y="0"/>
                </a:lnTo>
                <a:lnTo>
                  <a:pt x="2638155" y="2386101"/>
                </a:lnTo>
                <a:lnTo>
                  <a:pt x="0" y="2386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8833522" y="4621413"/>
            <a:ext cx="2241225" cy="38100"/>
            <a:chOff x="0" y="0"/>
            <a:chExt cx="2988300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8692728" y="5770361"/>
            <a:ext cx="2638154" cy="2365578"/>
          </a:xfrm>
          <a:custGeom>
            <a:avLst/>
            <a:gdLst/>
            <a:ahLst/>
            <a:cxnLst/>
            <a:rect r="r" b="b" t="t" l="l"/>
            <a:pathLst>
              <a:path h="2365578" w="2638154">
                <a:moveTo>
                  <a:pt x="0" y="0"/>
                </a:moveTo>
                <a:lnTo>
                  <a:pt x="2638155" y="0"/>
                </a:lnTo>
                <a:lnTo>
                  <a:pt x="2638155" y="2365578"/>
                </a:lnTo>
                <a:lnTo>
                  <a:pt x="0" y="23655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833522" y="7408004"/>
            <a:ext cx="2241225" cy="38100"/>
            <a:chOff x="0" y="0"/>
            <a:chExt cx="2988300" cy="50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400" y="0"/>
              <a:ext cx="2937510" cy="50800"/>
            </a:xfrm>
            <a:custGeom>
              <a:avLst/>
              <a:gdLst/>
              <a:ahLst/>
              <a:cxnLst/>
              <a:rect r="r" b="b" t="t" l="l"/>
              <a:pathLst>
                <a:path h="50800" w="2937510">
                  <a:moveTo>
                    <a:pt x="0" y="0"/>
                  </a:moveTo>
                  <a:lnTo>
                    <a:pt x="2937510" y="0"/>
                  </a:lnTo>
                  <a:lnTo>
                    <a:pt x="293751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986667" y="1698193"/>
            <a:ext cx="8437330" cy="1227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4"/>
              </a:lnSpc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AGENDA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33964" y="4757754"/>
            <a:ext cx="2318467" cy="31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Introduction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47970" y="3121127"/>
            <a:ext cx="1690455" cy="107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91861" y="4757754"/>
            <a:ext cx="2318467" cy="3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Our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305867" y="3121127"/>
            <a:ext cx="1690455" cy="107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33964" y="7544346"/>
            <a:ext cx="2318467" cy="3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What we have used?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47970" y="5907718"/>
            <a:ext cx="1690455" cy="107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34190" y="7398668"/>
            <a:ext cx="2318467" cy="6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Our website &amp; Demostration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05867" y="5907718"/>
            <a:ext cx="1690455" cy="107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852572" y="4757754"/>
            <a:ext cx="2318467" cy="31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Our Objective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66578" y="3121127"/>
            <a:ext cx="1690455" cy="107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52572" y="7544346"/>
            <a:ext cx="2318467" cy="318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Conclusion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66578" y="5907718"/>
            <a:ext cx="1690455" cy="1078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26312155" y="9410442"/>
            <a:ext cx="3112237" cy="3112237"/>
            <a:chOff x="0" y="0"/>
            <a:chExt cx="4149650" cy="41496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49598" cy="4149598"/>
            </a:xfrm>
            <a:custGeom>
              <a:avLst/>
              <a:gdLst/>
              <a:ahLst/>
              <a:cxnLst/>
              <a:rect r="r" b="b" t="t" l="l"/>
              <a:pathLst>
                <a:path h="4149598" w="4149598">
                  <a:moveTo>
                    <a:pt x="0" y="0"/>
                  </a:moveTo>
                  <a:lnTo>
                    <a:pt x="4149598" y="0"/>
                  </a:lnTo>
                  <a:lnTo>
                    <a:pt x="4149598" y="4149598"/>
                  </a:lnTo>
                  <a:lnTo>
                    <a:pt x="0" y="414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22862082" y="9410441"/>
            <a:ext cx="3112237" cy="2466059"/>
            <a:chOff x="0" y="0"/>
            <a:chExt cx="4149650" cy="32880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9598" cy="3288030"/>
            </a:xfrm>
            <a:custGeom>
              <a:avLst/>
              <a:gdLst/>
              <a:ahLst/>
              <a:cxnLst/>
              <a:rect r="r" b="b" t="t" l="l"/>
              <a:pathLst>
                <a:path h="3288030" w="4149598">
                  <a:moveTo>
                    <a:pt x="0" y="0"/>
                  </a:moveTo>
                  <a:lnTo>
                    <a:pt x="4149598" y="0"/>
                  </a:lnTo>
                  <a:lnTo>
                    <a:pt x="4149598" y="3288030"/>
                  </a:lnTo>
                  <a:lnTo>
                    <a:pt x="0" y="3288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3101" r="-1" b="-1310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9416469" y="9258301"/>
            <a:ext cx="3112237" cy="3112237"/>
            <a:chOff x="0" y="0"/>
            <a:chExt cx="4149650" cy="41496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598" cy="4149598"/>
            </a:xfrm>
            <a:custGeom>
              <a:avLst/>
              <a:gdLst/>
              <a:ahLst/>
              <a:cxnLst/>
              <a:rect r="r" b="b" t="t" l="l"/>
              <a:pathLst>
                <a:path h="4149598" w="4149598">
                  <a:moveTo>
                    <a:pt x="0" y="0"/>
                  </a:moveTo>
                  <a:lnTo>
                    <a:pt x="4149598" y="0"/>
                  </a:lnTo>
                  <a:lnTo>
                    <a:pt x="4149598" y="4149598"/>
                  </a:lnTo>
                  <a:lnTo>
                    <a:pt x="0" y="414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-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5966396" y="9258300"/>
            <a:ext cx="3112237" cy="2466059"/>
            <a:chOff x="0" y="0"/>
            <a:chExt cx="4149650" cy="32880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49598" cy="3288030"/>
            </a:xfrm>
            <a:custGeom>
              <a:avLst/>
              <a:gdLst/>
              <a:ahLst/>
              <a:cxnLst/>
              <a:rect r="r" b="b" t="t" l="l"/>
              <a:pathLst>
                <a:path h="3288030" w="4149598">
                  <a:moveTo>
                    <a:pt x="0" y="0"/>
                  </a:moveTo>
                  <a:lnTo>
                    <a:pt x="4149598" y="0"/>
                  </a:lnTo>
                  <a:lnTo>
                    <a:pt x="4149598" y="3288030"/>
                  </a:lnTo>
                  <a:lnTo>
                    <a:pt x="0" y="3288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3101" r="-1" b="-1310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4615544">
            <a:off x="10510810" y="5041623"/>
            <a:ext cx="13544802" cy="1127911"/>
            <a:chOff x="0" y="0"/>
            <a:chExt cx="18059736" cy="15038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59781" cy="1503934"/>
            </a:xfrm>
            <a:custGeom>
              <a:avLst/>
              <a:gdLst/>
              <a:ahLst/>
              <a:cxnLst/>
              <a:rect r="r" b="b" t="t" l="l"/>
              <a:pathLst>
                <a:path h="1503934" w="18059781">
                  <a:moveTo>
                    <a:pt x="0" y="0"/>
                  </a:moveTo>
                  <a:lnTo>
                    <a:pt x="18059781" y="0"/>
                  </a:lnTo>
                  <a:lnTo>
                    <a:pt x="18059781" y="1503934"/>
                  </a:lnTo>
                  <a:lnTo>
                    <a:pt x="0" y="1503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8840" r="0" b="-6883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028700"/>
            <a:ext cx="1920240" cy="19202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572964" y="1439881"/>
            <a:ext cx="10482667" cy="245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4"/>
              </a:lnSpc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Introducting Printer Junction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06213" y="4549790"/>
            <a:ext cx="10016169" cy="113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</a:rPr>
              <a:t>Hello everyone, today We are thrilled to present our collaborative effort, a culmination of creativity and technology—a web development project crafted for our college coursework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684282" y="1028700"/>
            <a:ext cx="1920240" cy="19202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7902" y="3736111"/>
            <a:ext cx="2845162" cy="4538173"/>
          </a:xfrm>
          <a:custGeom>
            <a:avLst/>
            <a:gdLst/>
            <a:ahLst/>
            <a:cxnLst/>
            <a:rect r="r" b="b" t="t" l="l"/>
            <a:pathLst>
              <a:path h="4538173" w="2845162">
                <a:moveTo>
                  <a:pt x="0" y="0"/>
                </a:moveTo>
                <a:lnTo>
                  <a:pt x="2845162" y="0"/>
                </a:lnTo>
                <a:lnTo>
                  <a:pt x="2845162" y="4538173"/>
                </a:lnTo>
                <a:lnTo>
                  <a:pt x="0" y="453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10190" y="4201070"/>
            <a:ext cx="2391089" cy="2391084"/>
            <a:chOff x="0" y="0"/>
            <a:chExt cx="3188118" cy="31881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88081" cy="3188081"/>
            </a:xfrm>
            <a:custGeom>
              <a:avLst/>
              <a:gdLst/>
              <a:ahLst/>
              <a:cxnLst/>
              <a:rect r="r" b="b" t="t" l="l"/>
              <a:pathLst>
                <a:path h="3188081" w="3188081">
                  <a:moveTo>
                    <a:pt x="1594104" y="3188081"/>
                  </a:moveTo>
                  <a:cubicBezTo>
                    <a:pt x="715137" y="3188081"/>
                    <a:pt x="0" y="2473071"/>
                    <a:pt x="0" y="1594104"/>
                  </a:cubicBezTo>
                  <a:cubicBezTo>
                    <a:pt x="0" y="715137"/>
                    <a:pt x="715137" y="0"/>
                    <a:pt x="1594104" y="0"/>
                  </a:cubicBezTo>
                  <a:cubicBezTo>
                    <a:pt x="2473071" y="0"/>
                    <a:pt x="3188081" y="715137"/>
                    <a:pt x="3188081" y="1594104"/>
                  </a:cubicBezTo>
                  <a:cubicBezTo>
                    <a:pt x="3188081" y="2473071"/>
                    <a:pt x="2473071" y="3188081"/>
                    <a:pt x="1594104" y="3188081"/>
                  </a:cubicBezTo>
                  <a:close/>
                  <a:moveTo>
                    <a:pt x="1594104" y="58039"/>
                  </a:moveTo>
                  <a:cubicBezTo>
                    <a:pt x="747141" y="58166"/>
                    <a:pt x="58166" y="747141"/>
                    <a:pt x="58166" y="1594104"/>
                  </a:cubicBezTo>
                  <a:cubicBezTo>
                    <a:pt x="58166" y="2441067"/>
                    <a:pt x="747141" y="3130042"/>
                    <a:pt x="1594104" y="3130042"/>
                  </a:cubicBezTo>
                  <a:cubicBezTo>
                    <a:pt x="2441067" y="3130042"/>
                    <a:pt x="3130042" y="2440940"/>
                    <a:pt x="3130042" y="1594104"/>
                  </a:cubicBezTo>
                  <a:cubicBezTo>
                    <a:pt x="3130042" y="747268"/>
                    <a:pt x="2440940" y="58166"/>
                    <a:pt x="1594104" y="58166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874011" y="4201070"/>
            <a:ext cx="2463446" cy="2351266"/>
            <a:chOff x="0" y="0"/>
            <a:chExt cx="3284595" cy="31350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4728" cy="3134995"/>
            </a:xfrm>
            <a:custGeom>
              <a:avLst/>
              <a:gdLst/>
              <a:ahLst/>
              <a:cxnLst/>
              <a:rect r="r" b="b" t="t" l="l"/>
              <a:pathLst>
                <a:path h="3134995" w="3284728">
                  <a:moveTo>
                    <a:pt x="1642237" y="2540"/>
                  </a:moveTo>
                  <a:cubicBezTo>
                    <a:pt x="1081532" y="0"/>
                    <a:pt x="562229" y="297688"/>
                    <a:pt x="281178" y="782955"/>
                  </a:cubicBezTo>
                  <a:cubicBezTo>
                    <a:pt x="127" y="1268222"/>
                    <a:pt x="0" y="1866773"/>
                    <a:pt x="281178" y="2352040"/>
                  </a:cubicBezTo>
                  <a:cubicBezTo>
                    <a:pt x="562356" y="2837307"/>
                    <a:pt x="1081532" y="3134995"/>
                    <a:pt x="1642364" y="3132455"/>
                  </a:cubicBezTo>
                  <a:cubicBezTo>
                    <a:pt x="2203196" y="3134995"/>
                    <a:pt x="2722372" y="2837180"/>
                    <a:pt x="3003550" y="2352040"/>
                  </a:cubicBezTo>
                  <a:cubicBezTo>
                    <a:pt x="3284728" y="1866900"/>
                    <a:pt x="3284728" y="1268222"/>
                    <a:pt x="3003550" y="782955"/>
                  </a:cubicBezTo>
                  <a:cubicBezTo>
                    <a:pt x="2722372" y="297688"/>
                    <a:pt x="2203069" y="0"/>
                    <a:pt x="1642237" y="2540"/>
                  </a:cubicBezTo>
                  <a:close/>
                </a:path>
              </a:pathLst>
            </a:custGeom>
            <a:blipFill>
              <a:blip r:embed="rId5"/>
              <a:stretch>
                <a:fillRect l="0" t="-16967" r="0" b="-16967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527557" y="3821835"/>
            <a:ext cx="2845162" cy="4538173"/>
          </a:xfrm>
          <a:custGeom>
            <a:avLst/>
            <a:gdLst/>
            <a:ahLst/>
            <a:cxnLst/>
            <a:rect r="r" b="b" t="t" l="l"/>
            <a:pathLst>
              <a:path h="4538173" w="2845162">
                <a:moveTo>
                  <a:pt x="0" y="0"/>
                </a:moveTo>
                <a:lnTo>
                  <a:pt x="2845162" y="0"/>
                </a:lnTo>
                <a:lnTo>
                  <a:pt x="2845162" y="4538173"/>
                </a:lnTo>
                <a:lnTo>
                  <a:pt x="0" y="453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54594" y="4201070"/>
            <a:ext cx="2391089" cy="2391084"/>
            <a:chOff x="0" y="0"/>
            <a:chExt cx="3188118" cy="31881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88081" cy="3188081"/>
            </a:xfrm>
            <a:custGeom>
              <a:avLst/>
              <a:gdLst/>
              <a:ahLst/>
              <a:cxnLst/>
              <a:rect r="r" b="b" t="t" l="l"/>
              <a:pathLst>
                <a:path h="3188081" w="3188081">
                  <a:moveTo>
                    <a:pt x="1594104" y="3188081"/>
                  </a:moveTo>
                  <a:cubicBezTo>
                    <a:pt x="715137" y="3188081"/>
                    <a:pt x="0" y="2473071"/>
                    <a:pt x="0" y="1594104"/>
                  </a:cubicBezTo>
                  <a:cubicBezTo>
                    <a:pt x="0" y="715137"/>
                    <a:pt x="715137" y="0"/>
                    <a:pt x="1594104" y="0"/>
                  </a:cubicBezTo>
                  <a:cubicBezTo>
                    <a:pt x="2473071" y="0"/>
                    <a:pt x="3188081" y="715137"/>
                    <a:pt x="3188081" y="1594104"/>
                  </a:cubicBezTo>
                  <a:cubicBezTo>
                    <a:pt x="3188081" y="2473071"/>
                    <a:pt x="2473071" y="3188081"/>
                    <a:pt x="1594104" y="3188081"/>
                  </a:cubicBezTo>
                  <a:close/>
                  <a:moveTo>
                    <a:pt x="1594104" y="58039"/>
                  </a:moveTo>
                  <a:cubicBezTo>
                    <a:pt x="747141" y="58166"/>
                    <a:pt x="58166" y="747141"/>
                    <a:pt x="58166" y="1594104"/>
                  </a:cubicBezTo>
                  <a:cubicBezTo>
                    <a:pt x="58166" y="2441067"/>
                    <a:pt x="747141" y="3130042"/>
                    <a:pt x="1594104" y="3130042"/>
                  </a:cubicBezTo>
                  <a:cubicBezTo>
                    <a:pt x="2441067" y="3130042"/>
                    <a:pt x="3130042" y="2440940"/>
                    <a:pt x="3130042" y="1594104"/>
                  </a:cubicBezTo>
                  <a:cubicBezTo>
                    <a:pt x="3130042" y="747268"/>
                    <a:pt x="2440940" y="58166"/>
                    <a:pt x="1594104" y="58166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377212" y="3736110"/>
            <a:ext cx="2845162" cy="4538173"/>
          </a:xfrm>
          <a:custGeom>
            <a:avLst/>
            <a:gdLst/>
            <a:ahLst/>
            <a:cxnLst/>
            <a:rect r="r" b="b" t="t" l="l"/>
            <a:pathLst>
              <a:path h="4538173" w="2845162">
                <a:moveTo>
                  <a:pt x="0" y="0"/>
                </a:moveTo>
                <a:lnTo>
                  <a:pt x="2845162" y="0"/>
                </a:lnTo>
                <a:lnTo>
                  <a:pt x="2845162" y="4538173"/>
                </a:lnTo>
                <a:lnTo>
                  <a:pt x="0" y="453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563344" y="4161252"/>
            <a:ext cx="2391089" cy="2391084"/>
            <a:chOff x="0" y="0"/>
            <a:chExt cx="3188118" cy="31881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88081" cy="3188081"/>
            </a:xfrm>
            <a:custGeom>
              <a:avLst/>
              <a:gdLst/>
              <a:ahLst/>
              <a:cxnLst/>
              <a:rect r="r" b="b" t="t" l="l"/>
              <a:pathLst>
                <a:path h="3188081" w="3188081">
                  <a:moveTo>
                    <a:pt x="1594104" y="3188081"/>
                  </a:moveTo>
                  <a:cubicBezTo>
                    <a:pt x="715137" y="3188081"/>
                    <a:pt x="0" y="2473071"/>
                    <a:pt x="0" y="1594104"/>
                  </a:cubicBezTo>
                  <a:cubicBezTo>
                    <a:pt x="0" y="715137"/>
                    <a:pt x="715137" y="0"/>
                    <a:pt x="1594104" y="0"/>
                  </a:cubicBezTo>
                  <a:cubicBezTo>
                    <a:pt x="2473071" y="0"/>
                    <a:pt x="3188081" y="715137"/>
                    <a:pt x="3188081" y="1594104"/>
                  </a:cubicBezTo>
                  <a:cubicBezTo>
                    <a:pt x="3188081" y="2473071"/>
                    <a:pt x="2473071" y="3188081"/>
                    <a:pt x="1594104" y="3188081"/>
                  </a:cubicBezTo>
                  <a:close/>
                  <a:moveTo>
                    <a:pt x="1594104" y="58039"/>
                  </a:moveTo>
                  <a:cubicBezTo>
                    <a:pt x="747141" y="58166"/>
                    <a:pt x="58166" y="747141"/>
                    <a:pt x="58166" y="1594104"/>
                  </a:cubicBezTo>
                  <a:cubicBezTo>
                    <a:pt x="58166" y="2441067"/>
                    <a:pt x="747141" y="3130042"/>
                    <a:pt x="1594104" y="3130042"/>
                  </a:cubicBezTo>
                  <a:cubicBezTo>
                    <a:pt x="2441067" y="3130042"/>
                    <a:pt x="3130042" y="2440940"/>
                    <a:pt x="3130042" y="1594104"/>
                  </a:cubicBezTo>
                  <a:cubicBezTo>
                    <a:pt x="3130042" y="747268"/>
                    <a:pt x="2440940" y="58166"/>
                    <a:pt x="1594104" y="58166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527557" y="8274283"/>
            <a:ext cx="2845162" cy="301305"/>
            <a:chOff x="0" y="0"/>
            <a:chExt cx="3793549" cy="4017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93490" cy="401701"/>
            </a:xfrm>
            <a:custGeom>
              <a:avLst/>
              <a:gdLst/>
              <a:ahLst/>
              <a:cxnLst/>
              <a:rect r="r" b="b" t="t" l="l"/>
              <a:pathLst>
                <a:path h="401701" w="3793490">
                  <a:moveTo>
                    <a:pt x="0" y="0"/>
                  </a:moveTo>
                  <a:lnTo>
                    <a:pt x="3793490" y="0"/>
                  </a:lnTo>
                  <a:lnTo>
                    <a:pt x="3793490" y="401701"/>
                  </a:lnTo>
                  <a:lnTo>
                    <a:pt x="0" y="40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3453" r="-1" b="-4346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77902" y="8274284"/>
            <a:ext cx="2845162" cy="301305"/>
            <a:chOff x="0" y="0"/>
            <a:chExt cx="3793549" cy="4017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3490" cy="401701"/>
            </a:xfrm>
            <a:custGeom>
              <a:avLst/>
              <a:gdLst/>
              <a:ahLst/>
              <a:cxnLst/>
              <a:rect r="r" b="b" t="t" l="l"/>
              <a:pathLst>
                <a:path h="401701" w="3793490">
                  <a:moveTo>
                    <a:pt x="0" y="0"/>
                  </a:moveTo>
                  <a:lnTo>
                    <a:pt x="3793490" y="0"/>
                  </a:lnTo>
                  <a:lnTo>
                    <a:pt x="3793490" y="401701"/>
                  </a:lnTo>
                  <a:lnTo>
                    <a:pt x="0" y="40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3453" r="-1" b="-43463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455819" y="8274283"/>
            <a:ext cx="2845162" cy="301305"/>
            <a:chOff x="0" y="0"/>
            <a:chExt cx="3793549" cy="4017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793490" cy="401701"/>
            </a:xfrm>
            <a:custGeom>
              <a:avLst/>
              <a:gdLst/>
              <a:ahLst/>
              <a:cxnLst/>
              <a:rect r="r" b="b" t="t" l="l"/>
              <a:pathLst>
                <a:path h="401701" w="3793490">
                  <a:moveTo>
                    <a:pt x="0" y="0"/>
                  </a:moveTo>
                  <a:lnTo>
                    <a:pt x="3793490" y="0"/>
                  </a:lnTo>
                  <a:lnTo>
                    <a:pt x="3793490" y="401701"/>
                  </a:lnTo>
                  <a:lnTo>
                    <a:pt x="0" y="40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3453" r="-1" b="-43463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3432049" y="3736110"/>
            <a:ext cx="2845162" cy="4538173"/>
          </a:xfrm>
          <a:custGeom>
            <a:avLst/>
            <a:gdLst/>
            <a:ahLst/>
            <a:cxnLst/>
            <a:rect r="r" b="b" t="t" l="l"/>
            <a:pathLst>
              <a:path h="4538173" w="2845162">
                <a:moveTo>
                  <a:pt x="0" y="0"/>
                </a:moveTo>
                <a:lnTo>
                  <a:pt x="2845162" y="0"/>
                </a:lnTo>
                <a:lnTo>
                  <a:pt x="2845162" y="4538173"/>
                </a:lnTo>
                <a:lnTo>
                  <a:pt x="0" y="453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659086" y="4161252"/>
            <a:ext cx="2391089" cy="2391084"/>
            <a:chOff x="0" y="0"/>
            <a:chExt cx="3188118" cy="31881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88081" cy="3188081"/>
            </a:xfrm>
            <a:custGeom>
              <a:avLst/>
              <a:gdLst/>
              <a:ahLst/>
              <a:cxnLst/>
              <a:rect r="r" b="b" t="t" l="l"/>
              <a:pathLst>
                <a:path h="3188081" w="3188081">
                  <a:moveTo>
                    <a:pt x="1594104" y="3188081"/>
                  </a:moveTo>
                  <a:cubicBezTo>
                    <a:pt x="715137" y="3188081"/>
                    <a:pt x="0" y="2473071"/>
                    <a:pt x="0" y="1594104"/>
                  </a:cubicBezTo>
                  <a:cubicBezTo>
                    <a:pt x="0" y="715137"/>
                    <a:pt x="715137" y="0"/>
                    <a:pt x="1594104" y="0"/>
                  </a:cubicBezTo>
                  <a:cubicBezTo>
                    <a:pt x="2473071" y="0"/>
                    <a:pt x="3188081" y="715137"/>
                    <a:pt x="3188081" y="1594104"/>
                  </a:cubicBezTo>
                  <a:cubicBezTo>
                    <a:pt x="3188081" y="2473071"/>
                    <a:pt x="2473071" y="3188081"/>
                    <a:pt x="1594104" y="3188081"/>
                  </a:cubicBezTo>
                  <a:close/>
                  <a:moveTo>
                    <a:pt x="1594104" y="58039"/>
                  </a:moveTo>
                  <a:cubicBezTo>
                    <a:pt x="747141" y="58166"/>
                    <a:pt x="58166" y="747141"/>
                    <a:pt x="58166" y="1594104"/>
                  </a:cubicBezTo>
                  <a:cubicBezTo>
                    <a:pt x="58166" y="2441067"/>
                    <a:pt x="747141" y="3130042"/>
                    <a:pt x="1594104" y="3130042"/>
                  </a:cubicBezTo>
                  <a:cubicBezTo>
                    <a:pt x="2441067" y="3130042"/>
                    <a:pt x="3130042" y="2440940"/>
                    <a:pt x="3130042" y="1594104"/>
                  </a:cubicBezTo>
                  <a:cubicBezTo>
                    <a:pt x="3130042" y="747268"/>
                    <a:pt x="2440940" y="58166"/>
                    <a:pt x="1594104" y="58166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384081" y="8360008"/>
            <a:ext cx="2845162" cy="301305"/>
            <a:chOff x="0" y="0"/>
            <a:chExt cx="3793549" cy="4017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793490" cy="401701"/>
            </a:xfrm>
            <a:custGeom>
              <a:avLst/>
              <a:gdLst/>
              <a:ahLst/>
              <a:cxnLst/>
              <a:rect r="r" b="b" t="t" l="l"/>
              <a:pathLst>
                <a:path h="401701" w="3793490">
                  <a:moveTo>
                    <a:pt x="0" y="0"/>
                  </a:moveTo>
                  <a:lnTo>
                    <a:pt x="3793490" y="0"/>
                  </a:lnTo>
                  <a:lnTo>
                    <a:pt x="3793490" y="401701"/>
                  </a:lnTo>
                  <a:lnTo>
                    <a:pt x="0" y="401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3453" r="-1" b="-4346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754594" y="4201070"/>
            <a:ext cx="2463446" cy="2351266"/>
            <a:chOff x="0" y="0"/>
            <a:chExt cx="3284595" cy="313502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284728" cy="3134995"/>
            </a:xfrm>
            <a:custGeom>
              <a:avLst/>
              <a:gdLst/>
              <a:ahLst/>
              <a:cxnLst/>
              <a:rect r="r" b="b" t="t" l="l"/>
              <a:pathLst>
                <a:path h="3134995" w="3284728">
                  <a:moveTo>
                    <a:pt x="1642237" y="2540"/>
                  </a:moveTo>
                  <a:cubicBezTo>
                    <a:pt x="1081532" y="0"/>
                    <a:pt x="562229" y="297688"/>
                    <a:pt x="281178" y="782955"/>
                  </a:cubicBezTo>
                  <a:cubicBezTo>
                    <a:pt x="127" y="1268222"/>
                    <a:pt x="0" y="1866773"/>
                    <a:pt x="281178" y="2352040"/>
                  </a:cubicBezTo>
                  <a:cubicBezTo>
                    <a:pt x="562356" y="2837307"/>
                    <a:pt x="1081532" y="3134995"/>
                    <a:pt x="1642364" y="3132455"/>
                  </a:cubicBezTo>
                  <a:cubicBezTo>
                    <a:pt x="2203196" y="3134995"/>
                    <a:pt x="2722372" y="2837180"/>
                    <a:pt x="3003550" y="2352040"/>
                  </a:cubicBezTo>
                  <a:cubicBezTo>
                    <a:pt x="3284728" y="1866900"/>
                    <a:pt x="3284728" y="1268222"/>
                    <a:pt x="3003550" y="782955"/>
                  </a:cubicBezTo>
                  <a:cubicBezTo>
                    <a:pt x="2722372" y="297688"/>
                    <a:pt x="2203069" y="0"/>
                    <a:pt x="1642237" y="2540"/>
                  </a:cubicBezTo>
                  <a:close/>
                </a:path>
              </a:pathLst>
            </a:custGeom>
            <a:blipFill>
              <a:blip r:embed="rId7"/>
              <a:stretch>
                <a:fillRect l="0" t="-39290" r="0" b="-3929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527165" y="4161252"/>
            <a:ext cx="2463446" cy="2351266"/>
            <a:chOff x="0" y="0"/>
            <a:chExt cx="3284595" cy="313502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284728" cy="3134995"/>
            </a:xfrm>
            <a:custGeom>
              <a:avLst/>
              <a:gdLst/>
              <a:ahLst/>
              <a:cxnLst/>
              <a:rect r="r" b="b" t="t" l="l"/>
              <a:pathLst>
                <a:path h="3134995" w="3284728">
                  <a:moveTo>
                    <a:pt x="1642237" y="2540"/>
                  </a:moveTo>
                  <a:cubicBezTo>
                    <a:pt x="1081532" y="0"/>
                    <a:pt x="562229" y="297688"/>
                    <a:pt x="281178" y="782955"/>
                  </a:cubicBezTo>
                  <a:cubicBezTo>
                    <a:pt x="127" y="1268222"/>
                    <a:pt x="0" y="1866773"/>
                    <a:pt x="281178" y="2352040"/>
                  </a:cubicBezTo>
                  <a:cubicBezTo>
                    <a:pt x="562356" y="2837307"/>
                    <a:pt x="1081532" y="3134995"/>
                    <a:pt x="1642364" y="3132455"/>
                  </a:cubicBezTo>
                  <a:cubicBezTo>
                    <a:pt x="2203196" y="3134995"/>
                    <a:pt x="2722372" y="2837180"/>
                    <a:pt x="3003550" y="2352040"/>
                  </a:cubicBezTo>
                  <a:cubicBezTo>
                    <a:pt x="3284728" y="1866900"/>
                    <a:pt x="3284728" y="1268222"/>
                    <a:pt x="3003550" y="782955"/>
                  </a:cubicBezTo>
                  <a:cubicBezTo>
                    <a:pt x="2722372" y="297688"/>
                    <a:pt x="2203069" y="0"/>
                    <a:pt x="1642237" y="2540"/>
                  </a:cubicBezTo>
                  <a:close/>
                </a:path>
              </a:pathLst>
            </a:custGeom>
            <a:blipFill>
              <a:blip r:embed="rId8"/>
              <a:stretch>
                <a:fillRect l="0" t="-1113" r="0" b="-1113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641599" y="4173283"/>
            <a:ext cx="2463446" cy="2351266"/>
            <a:chOff x="0" y="0"/>
            <a:chExt cx="3284595" cy="313502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84728" cy="3134995"/>
            </a:xfrm>
            <a:custGeom>
              <a:avLst/>
              <a:gdLst/>
              <a:ahLst/>
              <a:cxnLst/>
              <a:rect r="r" b="b" t="t" l="l"/>
              <a:pathLst>
                <a:path h="3134995" w="3284728">
                  <a:moveTo>
                    <a:pt x="1642237" y="2540"/>
                  </a:moveTo>
                  <a:cubicBezTo>
                    <a:pt x="1081532" y="0"/>
                    <a:pt x="562229" y="297688"/>
                    <a:pt x="281178" y="782955"/>
                  </a:cubicBezTo>
                  <a:cubicBezTo>
                    <a:pt x="127" y="1268222"/>
                    <a:pt x="0" y="1866773"/>
                    <a:pt x="281178" y="2352040"/>
                  </a:cubicBezTo>
                  <a:cubicBezTo>
                    <a:pt x="562356" y="2837307"/>
                    <a:pt x="1081532" y="3134995"/>
                    <a:pt x="1642364" y="3132455"/>
                  </a:cubicBezTo>
                  <a:cubicBezTo>
                    <a:pt x="2203196" y="3134995"/>
                    <a:pt x="2722372" y="2837180"/>
                    <a:pt x="3003550" y="2352040"/>
                  </a:cubicBezTo>
                  <a:cubicBezTo>
                    <a:pt x="3284728" y="1866900"/>
                    <a:pt x="3284728" y="1268222"/>
                    <a:pt x="3003550" y="782955"/>
                  </a:cubicBezTo>
                  <a:cubicBezTo>
                    <a:pt x="2722372" y="297688"/>
                    <a:pt x="2203069" y="0"/>
                    <a:pt x="1642237" y="2540"/>
                  </a:cubicBezTo>
                  <a:close/>
                </a:path>
              </a:pathLst>
            </a:custGeom>
            <a:blipFill>
              <a:blip r:embed="rId9"/>
              <a:stretch>
                <a:fillRect l="0" t="-39008" r="0" b="-39008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667820" y="1146071"/>
            <a:ext cx="1045065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30651" y="7247485"/>
            <a:ext cx="2470628" cy="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sz="2476" spc="122">
                <a:solidFill>
                  <a:srgbClr val="FFFBFB"/>
                </a:solidFill>
                <a:latin typeface="DM Sans"/>
              </a:rPr>
              <a:t>Bidur Siwakoti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41365" y="7247485"/>
            <a:ext cx="1817546" cy="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sz="2476" spc="122">
                <a:solidFill>
                  <a:srgbClr val="FFFBFB"/>
                </a:solidFill>
                <a:latin typeface="DM Sans"/>
              </a:rPr>
              <a:t>Kriti Bista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6516" y="7247485"/>
            <a:ext cx="2766555" cy="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sz="2476" spc="122">
                <a:solidFill>
                  <a:srgbClr val="FFFBFB"/>
                </a:solidFill>
                <a:latin typeface="DM Sans"/>
              </a:rPr>
              <a:t>Sakhyam Timsina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90403" y="7247485"/>
            <a:ext cx="2797194" cy="37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1"/>
              </a:lnSpc>
            </a:pPr>
            <a:r>
              <a:rPr lang="en-US" sz="2476" spc="122">
                <a:solidFill>
                  <a:srgbClr val="FFFBFB"/>
                </a:solidFill>
                <a:latin typeface="DM Sans"/>
              </a:rPr>
              <a:t>Prajwal Limbu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5557" y="2227158"/>
            <a:ext cx="16843310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Meet the powerhouse behind our printer website – a collaborative team dedicated to transforming ideas into innovative digital solutions.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4332" y="1682283"/>
            <a:ext cx="13022231" cy="311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2"/>
              </a:lnSpc>
            </a:pPr>
            <a:r>
              <a:rPr lang="en-US" sz="3414">
                <a:solidFill>
                  <a:srgbClr val="FFFFFF"/>
                </a:solidFill>
                <a:latin typeface="DM Sans Bold"/>
              </a:rPr>
              <a:t>In this college web development project, our primary objectives are to:</a:t>
            </a:r>
          </a:p>
          <a:p>
            <a:pPr>
              <a:lnSpc>
                <a:spcPts val="3884"/>
              </a:lnSpc>
            </a:pPr>
          </a:p>
          <a:p>
            <a:pPr>
              <a:lnSpc>
                <a:spcPts val="3884"/>
              </a:lnSpc>
            </a:pPr>
          </a:p>
          <a:p>
            <a:pPr>
              <a:lnSpc>
                <a:spcPts val="3884"/>
              </a:lnSpc>
            </a:pPr>
          </a:p>
          <a:p>
            <a:pPr algn="l">
              <a:lnSpc>
                <a:spcPts val="388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342914" y="182434"/>
            <a:ext cx="6425067" cy="156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Objectives: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8325" y="3218293"/>
            <a:ext cx="16230600" cy="432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 To enhance proficiency in web development skills acquired during the coursework.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To apply theoretical knowledge of information systems to practical web development.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To gain hands-on experience in creating an intuitive and visually appealing user interface.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To showcase problem-solving capabilities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Canva Sans"/>
              </a:rPr>
              <a:t>To maintain effective collaboration among team members throughout the project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5839" y="3313775"/>
            <a:ext cx="2406367" cy="2753348"/>
          </a:xfrm>
          <a:custGeom>
            <a:avLst/>
            <a:gdLst/>
            <a:ahLst/>
            <a:cxnLst/>
            <a:rect r="r" b="b" t="t" l="l"/>
            <a:pathLst>
              <a:path h="2753348" w="2406367">
                <a:moveTo>
                  <a:pt x="0" y="0"/>
                </a:moveTo>
                <a:lnTo>
                  <a:pt x="2406368" y="0"/>
                </a:lnTo>
                <a:lnTo>
                  <a:pt x="2406368" y="2753348"/>
                </a:lnTo>
                <a:lnTo>
                  <a:pt x="0" y="2753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09" t="0" r="-7209" b="0"/>
            </a:stretch>
          </a:blipFill>
          <a:ln w="952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379734" y="4490854"/>
            <a:ext cx="2473421" cy="3152538"/>
          </a:xfrm>
          <a:custGeom>
            <a:avLst/>
            <a:gdLst/>
            <a:ahLst/>
            <a:cxnLst/>
            <a:rect r="r" b="b" t="t" l="l"/>
            <a:pathLst>
              <a:path h="3152538" w="2473421">
                <a:moveTo>
                  <a:pt x="0" y="0"/>
                </a:moveTo>
                <a:lnTo>
                  <a:pt x="2473421" y="0"/>
                </a:lnTo>
                <a:lnTo>
                  <a:pt x="2473421" y="3152538"/>
                </a:lnTo>
                <a:lnTo>
                  <a:pt x="0" y="3152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8" t="0" r="-788" b="-12585"/>
            </a:stretch>
          </a:blipFill>
          <a:ln w="104775" cap="rnd">
            <a:solidFill>
              <a:srgbClr val="FFFFFF"/>
            </a:solidFill>
            <a:prstDash val="solid"/>
            <a:round/>
          </a:ln>
        </p:spPr>
      </p:sp>
      <p:grpSp>
        <p:nvGrpSpPr>
          <p:cNvPr name="Group 5" id="5"/>
          <p:cNvGrpSpPr/>
          <p:nvPr/>
        </p:nvGrpSpPr>
        <p:grpSpPr>
          <a:xfrm rot="0">
            <a:off x="11148680" y="5190646"/>
            <a:ext cx="2752159" cy="275215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4700" y="0"/>
                  </a:moveTo>
                  <a:lnTo>
                    <a:pt x="748100" y="0"/>
                  </a:lnTo>
                  <a:cubicBezTo>
                    <a:pt x="765260" y="0"/>
                    <a:pt x="781716" y="6817"/>
                    <a:pt x="793850" y="18950"/>
                  </a:cubicBezTo>
                  <a:cubicBezTo>
                    <a:pt x="805983" y="31084"/>
                    <a:pt x="812800" y="47540"/>
                    <a:pt x="812800" y="64700"/>
                  </a:cubicBezTo>
                  <a:lnTo>
                    <a:pt x="812800" y="748100"/>
                  </a:lnTo>
                  <a:cubicBezTo>
                    <a:pt x="812800" y="765260"/>
                    <a:pt x="805983" y="781716"/>
                    <a:pt x="793850" y="793850"/>
                  </a:cubicBezTo>
                  <a:cubicBezTo>
                    <a:pt x="781716" y="805983"/>
                    <a:pt x="765260" y="812800"/>
                    <a:pt x="748100" y="812800"/>
                  </a:cubicBezTo>
                  <a:lnTo>
                    <a:pt x="64700" y="812800"/>
                  </a:lnTo>
                  <a:cubicBezTo>
                    <a:pt x="47540" y="812800"/>
                    <a:pt x="31084" y="805983"/>
                    <a:pt x="18950" y="793850"/>
                  </a:cubicBezTo>
                  <a:cubicBezTo>
                    <a:pt x="6817" y="781716"/>
                    <a:pt x="0" y="765260"/>
                    <a:pt x="0" y="748100"/>
                  </a:cubicBezTo>
                  <a:lnTo>
                    <a:pt x="0" y="64700"/>
                  </a:lnTo>
                  <a:cubicBezTo>
                    <a:pt x="0" y="47540"/>
                    <a:pt x="6817" y="31084"/>
                    <a:pt x="18950" y="18950"/>
                  </a:cubicBezTo>
                  <a:cubicBezTo>
                    <a:pt x="31084" y="6817"/>
                    <a:pt x="47540" y="0"/>
                    <a:pt x="647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36237" y="1267128"/>
            <a:ext cx="1192911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what have we used??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52182" y="6457648"/>
            <a:ext cx="1833682" cy="88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8"/>
              </a:lnSpc>
              <a:spcBef>
                <a:spcPct val="0"/>
              </a:spcBef>
            </a:pPr>
            <a:r>
              <a:rPr lang="en-US" sz="5286">
                <a:solidFill>
                  <a:srgbClr val="FFFFFF"/>
                </a:solidFill>
                <a:latin typeface="DM Sans Bold"/>
              </a:rPr>
              <a:t>HTML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68209" y="7857080"/>
            <a:ext cx="1296472" cy="88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8"/>
              </a:lnSpc>
              <a:spcBef>
                <a:spcPct val="0"/>
              </a:spcBef>
            </a:pPr>
            <a:r>
              <a:rPr lang="en-US" sz="5286">
                <a:solidFill>
                  <a:srgbClr val="FFFFFF"/>
                </a:solidFill>
                <a:latin typeface="DM Sans Bold"/>
              </a:rPr>
              <a:t>CSS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48680" y="8033348"/>
            <a:ext cx="3472577" cy="88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8"/>
              </a:lnSpc>
              <a:spcBef>
                <a:spcPct val="0"/>
              </a:spcBef>
            </a:pPr>
            <a:r>
              <a:rPr lang="en-US" sz="5286">
                <a:solidFill>
                  <a:srgbClr val="FFFFFF"/>
                </a:solidFill>
                <a:latin typeface="DM Sans Bold"/>
              </a:rPr>
              <a:t>JavaScript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77319" y="2821204"/>
            <a:ext cx="5246370" cy="5391767"/>
            <a:chOff x="0" y="0"/>
            <a:chExt cx="835631" cy="8587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5631" cy="858790"/>
            </a:xfrm>
            <a:custGeom>
              <a:avLst/>
              <a:gdLst/>
              <a:ahLst/>
              <a:cxnLst/>
              <a:rect r="r" b="b" t="t" l="l"/>
              <a:pathLst>
                <a:path h="858790" w="835631">
                  <a:moveTo>
                    <a:pt x="417816" y="0"/>
                  </a:moveTo>
                  <a:cubicBezTo>
                    <a:pt x="187062" y="0"/>
                    <a:pt x="0" y="192247"/>
                    <a:pt x="0" y="429395"/>
                  </a:cubicBezTo>
                  <a:cubicBezTo>
                    <a:pt x="0" y="666543"/>
                    <a:pt x="187062" y="858790"/>
                    <a:pt x="417816" y="858790"/>
                  </a:cubicBezTo>
                  <a:cubicBezTo>
                    <a:pt x="648569" y="858790"/>
                    <a:pt x="835631" y="666543"/>
                    <a:pt x="835631" y="429395"/>
                  </a:cubicBezTo>
                  <a:cubicBezTo>
                    <a:pt x="835631" y="192247"/>
                    <a:pt x="648569" y="0"/>
                    <a:pt x="4178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8340" y="42412"/>
              <a:ext cx="678951" cy="73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077319" y="2821204"/>
            <a:ext cx="5246370" cy="5391767"/>
            <a:chOff x="0" y="0"/>
            <a:chExt cx="812800" cy="8353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35326"/>
            </a:xfrm>
            <a:custGeom>
              <a:avLst/>
              <a:gdLst/>
              <a:ahLst/>
              <a:cxnLst/>
              <a:rect r="r" b="b" t="t" l="l"/>
              <a:pathLst>
                <a:path h="835326" w="812800">
                  <a:moveTo>
                    <a:pt x="406400" y="0"/>
                  </a:moveTo>
                  <a:cubicBezTo>
                    <a:pt x="181951" y="0"/>
                    <a:pt x="0" y="186994"/>
                    <a:pt x="0" y="417663"/>
                  </a:cubicBezTo>
                  <a:cubicBezTo>
                    <a:pt x="0" y="648332"/>
                    <a:pt x="181951" y="835326"/>
                    <a:pt x="406400" y="835326"/>
                  </a:cubicBezTo>
                  <a:cubicBezTo>
                    <a:pt x="630849" y="835326"/>
                    <a:pt x="812800" y="648332"/>
                    <a:pt x="812800" y="417663"/>
                  </a:cubicBezTo>
                  <a:cubicBezTo>
                    <a:pt x="812800" y="186994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385" t="0" r="-138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649825" y="1090416"/>
            <a:ext cx="13842683" cy="124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>
                <a:solidFill>
                  <a:srgbClr val="FFFFFF"/>
                </a:solidFill>
                <a:latin typeface="Canva Sans Bold"/>
              </a:rPr>
              <a:t>Text editor used in this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52488"/>
            <a:ext cx="6935526" cy="2263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 strike="noStrike" u="none">
                <a:solidFill>
                  <a:srgbClr val="FFFFFF"/>
                </a:solidFill>
                <a:latin typeface="Canva Sans Bold"/>
              </a:rPr>
              <a:t> Visual Studio Code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00" r="0" b="-410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45883" y="3286125"/>
            <a:ext cx="4946872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600"/>
              </a:lnSpc>
              <a:spcBef>
                <a:spcPct val="0"/>
              </a:spcBef>
            </a:pPr>
            <a:r>
              <a:rPr lang="en-US" sz="15000" spc="-900">
                <a:solidFill>
                  <a:srgbClr val="FFFFFF"/>
                </a:solidFill>
                <a:latin typeface="Rustic Printed"/>
              </a:rPr>
              <a:t>WEB PAGES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866361">
            <a:off x="6668804" y="7152066"/>
            <a:ext cx="846414" cy="380117"/>
          </a:xfrm>
          <a:custGeom>
            <a:avLst/>
            <a:gdLst/>
            <a:ahLst/>
            <a:cxnLst/>
            <a:rect r="r" b="b" t="t" l="l"/>
            <a:pathLst>
              <a:path h="380117" w="846414">
                <a:moveTo>
                  <a:pt x="0" y="0"/>
                </a:moveTo>
                <a:lnTo>
                  <a:pt x="846415" y="0"/>
                </a:lnTo>
                <a:lnTo>
                  <a:pt x="846415" y="380117"/>
                </a:lnTo>
                <a:lnTo>
                  <a:pt x="0" y="380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5526764" y="5340949"/>
            <a:ext cx="879329" cy="394899"/>
          </a:xfrm>
          <a:custGeom>
            <a:avLst/>
            <a:gdLst/>
            <a:ahLst/>
            <a:cxnLst/>
            <a:rect r="r" b="b" t="t" l="l"/>
            <a:pathLst>
              <a:path h="394899" w="87932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900054">
            <a:off x="6406219" y="3329369"/>
            <a:ext cx="879329" cy="394899"/>
          </a:xfrm>
          <a:custGeom>
            <a:avLst/>
            <a:gdLst/>
            <a:ahLst/>
            <a:cxnLst/>
            <a:rect r="r" b="b" t="t" l="l"/>
            <a:pathLst>
              <a:path h="394899" w="87932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10727264" y="3338563"/>
            <a:ext cx="879329" cy="394899"/>
          </a:xfrm>
          <a:custGeom>
            <a:avLst/>
            <a:gdLst/>
            <a:ahLst/>
            <a:cxnLst/>
            <a:rect r="r" b="b" t="t" l="l"/>
            <a:pathLst>
              <a:path h="394899" w="87932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4467" y="5340949"/>
            <a:ext cx="879329" cy="394899"/>
          </a:xfrm>
          <a:custGeom>
            <a:avLst/>
            <a:gdLst/>
            <a:ahLst/>
            <a:cxnLst/>
            <a:rect r="r" b="b" t="t" l="l"/>
            <a:pathLst>
              <a:path h="394899" w="879329">
                <a:moveTo>
                  <a:pt x="0" y="0"/>
                </a:moveTo>
                <a:lnTo>
                  <a:pt x="879329" y="0"/>
                </a:lnTo>
                <a:lnTo>
                  <a:pt x="879329" y="394899"/>
                </a:lnTo>
                <a:lnTo>
                  <a:pt x="0" y="39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599446" y="324534"/>
            <a:ext cx="3366982" cy="3211479"/>
            <a:chOff x="0" y="0"/>
            <a:chExt cx="6324600" cy="6032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5"/>
              <a:stretch>
                <a:fillRect l="-34611" t="0" r="-3461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B4E7C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28700" y="3735210"/>
            <a:ext cx="3366982" cy="3211479"/>
            <a:chOff x="0" y="0"/>
            <a:chExt cx="6324600" cy="6032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6"/>
              <a:stretch>
                <a:fillRect l="-34611" t="0" r="-3461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B4E7C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3843273" y="6946689"/>
            <a:ext cx="3366982" cy="3211479"/>
            <a:chOff x="0" y="0"/>
            <a:chExt cx="6324600" cy="6032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7"/>
              <a:stretch>
                <a:fillRect l="-34611" t="0" r="-34611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B4E7C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2921946" y="5735848"/>
            <a:ext cx="4021868" cy="3836119"/>
            <a:chOff x="0" y="0"/>
            <a:chExt cx="6324600" cy="6032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8"/>
              <a:stretch>
                <a:fillRect l="-34611" t="0" r="-34611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B4E7C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669055" y="563214"/>
            <a:ext cx="4105245" cy="3915646"/>
            <a:chOff x="0" y="0"/>
            <a:chExt cx="6324600" cy="6032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9"/>
              <a:stretch>
                <a:fillRect l="-34611" t="0" r="-34611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B4E7C"/>
            </a:solidFill>
          </p:spPr>
        </p:sp>
      </p:grp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DAF7Rw8IuVE</dc:identifier>
  <dcterms:modified xsi:type="dcterms:W3CDTF">2011-08-01T06:04:30Z</dcterms:modified>
  <cp:revision>1</cp:revision>
  <dc:title>PRINTER JUNCTION.pptx</dc:title>
</cp:coreProperties>
</file>